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75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5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6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3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9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7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1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6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9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BD134-6CAB-42CC-AF59-70AC604A39D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5948-9DE1-41F8-8F9D-BFED360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7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Wallpaper design </a:t>
            </a:r>
            <a:br>
              <a:rPr lang="en-US" dirty="0" smtClean="0"/>
            </a:br>
            <a:r>
              <a:rPr lang="en-US" dirty="0" smtClean="0"/>
              <a:t>in break time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7071432">
            <a:off x="7313444" y="3452635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7937501" y="2850683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flipH="1">
            <a:off x="8718435" y="2850683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allpapersonly.net/wallpapers/simple-abstract-diagonal-lines-2560x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907" y="-6783977"/>
            <a:ext cx="24384000" cy="15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028994" y="-6367234"/>
            <a:ext cx="3371625" cy="2599867"/>
            <a:chOff x="4019036" y="1766601"/>
            <a:chExt cx="4716688" cy="3739471"/>
          </a:xfrm>
        </p:grpSpPr>
        <p:pic>
          <p:nvPicPr>
            <p:cNvPr id="19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045" y="1766601"/>
              <a:ext cx="3739471" cy="373947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5290577" y="3224221"/>
              <a:ext cx="1222118" cy="824230"/>
              <a:chOff x="3337658" y="2022866"/>
              <a:chExt cx="3472296" cy="1925352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9" name="Parallelogram 28"/>
              <p:cNvSpPr/>
              <p:nvPr/>
            </p:nvSpPr>
            <p:spPr>
              <a:xfrm rot="2100000">
                <a:off x="3337658" y="2022866"/>
                <a:ext cx="3401508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Parallelogram 29"/>
              <p:cNvSpPr/>
              <p:nvPr/>
            </p:nvSpPr>
            <p:spPr>
              <a:xfrm rot="19200000" flipV="1">
                <a:off x="3439228" y="3569691"/>
                <a:ext cx="3370726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flipH="1">
              <a:off x="6439205" y="3186121"/>
              <a:ext cx="1213531" cy="824230"/>
              <a:chOff x="3291266" y="2022866"/>
              <a:chExt cx="3447900" cy="192535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7" name="Parallelogram 26"/>
              <p:cNvSpPr/>
              <p:nvPr/>
            </p:nvSpPr>
            <p:spPr>
              <a:xfrm rot="2400000">
                <a:off x="3337657" y="2022866"/>
                <a:ext cx="3401509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Parallelogram 27"/>
              <p:cNvSpPr/>
              <p:nvPr/>
            </p:nvSpPr>
            <p:spPr>
              <a:xfrm rot="19500000" flipV="1">
                <a:off x="3291266" y="3569691"/>
                <a:ext cx="3370727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Parallelogram 21"/>
            <p:cNvSpPr/>
            <p:nvPr/>
          </p:nvSpPr>
          <p:spPr>
            <a:xfrm>
              <a:off x="4019036" y="3015352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flipV="1">
              <a:off x="4024453" y="4019735"/>
              <a:ext cx="1186369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4019036" y="3509796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7737825" y="2873462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8258680" y="2870315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87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8111" y="-1956707"/>
            <a:ext cx="18288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5" y="1766601"/>
            <a:ext cx="3739471" cy="373947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290577" y="3224221"/>
            <a:ext cx="1222118" cy="824230"/>
            <a:chOff x="3337658" y="2022866"/>
            <a:chExt cx="3472296" cy="192535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" name="Parallelogram 10"/>
            <p:cNvSpPr/>
            <p:nvPr/>
          </p:nvSpPr>
          <p:spPr>
            <a:xfrm rot="2100000">
              <a:off x="3337658" y="2022866"/>
              <a:ext cx="3401508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 rot="19200000" flipV="1">
              <a:off x="3439228" y="3569691"/>
              <a:ext cx="3370726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6439205" y="3186121"/>
            <a:ext cx="1213531" cy="824230"/>
            <a:chOff x="3291266" y="2022866"/>
            <a:chExt cx="3447900" cy="192535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Parallelogram 21"/>
            <p:cNvSpPr/>
            <p:nvPr/>
          </p:nvSpPr>
          <p:spPr>
            <a:xfrm rot="2400000">
              <a:off x="3337657" y="2022866"/>
              <a:ext cx="3401509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rot="19500000" flipV="1">
              <a:off x="3291266" y="3569691"/>
              <a:ext cx="3370727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arallelogram 23"/>
          <p:cNvSpPr/>
          <p:nvPr/>
        </p:nvSpPr>
        <p:spPr>
          <a:xfrm>
            <a:off x="4019036" y="3015352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/>
          <p:cNvSpPr/>
          <p:nvPr/>
        </p:nvSpPr>
        <p:spPr>
          <a:xfrm flipV="1">
            <a:off x="4024453" y="4019735"/>
            <a:ext cx="1186369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/>
          <p:cNvSpPr/>
          <p:nvPr/>
        </p:nvSpPr>
        <p:spPr>
          <a:xfrm>
            <a:off x="4019036" y="3509796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 rot="7071432">
            <a:off x="7313444" y="3452635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/>
          <p:cNvSpPr/>
          <p:nvPr/>
        </p:nvSpPr>
        <p:spPr>
          <a:xfrm rot="14528568" flipH="1">
            <a:off x="7879359" y="3444504"/>
            <a:ext cx="1353784" cy="185750"/>
          </a:xfrm>
          <a:prstGeom prst="parallelogram">
            <a:avLst>
              <a:gd name="adj" fmla="val 2028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8111" y="-1956707"/>
            <a:ext cx="18288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5" y="1766601"/>
            <a:ext cx="3739471" cy="373947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290577" y="3224221"/>
            <a:ext cx="1222118" cy="824230"/>
            <a:chOff x="3337658" y="2022866"/>
            <a:chExt cx="3472296" cy="192535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1" name="Parallelogram 10"/>
            <p:cNvSpPr/>
            <p:nvPr/>
          </p:nvSpPr>
          <p:spPr>
            <a:xfrm rot="2100000">
              <a:off x="3337658" y="2022866"/>
              <a:ext cx="3401508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 rot="19200000" flipV="1">
              <a:off x="3439228" y="3569691"/>
              <a:ext cx="3370726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6439205" y="3186121"/>
            <a:ext cx="1213531" cy="824230"/>
            <a:chOff x="3291266" y="2022866"/>
            <a:chExt cx="3447900" cy="192535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Parallelogram 21"/>
            <p:cNvSpPr/>
            <p:nvPr/>
          </p:nvSpPr>
          <p:spPr>
            <a:xfrm rot="2400000">
              <a:off x="3337657" y="2022866"/>
              <a:ext cx="3401509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 rot="19500000" flipV="1">
              <a:off x="3291266" y="3569691"/>
              <a:ext cx="3370727" cy="378527"/>
            </a:xfrm>
            <a:prstGeom prst="parallelogram">
              <a:avLst>
                <a:gd name="adj" fmla="val 133572"/>
              </a:avLst>
            </a:prstGeom>
            <a:grpFill/>
            <a:ln w="5080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arallelogram 23"/>
          <p:cNvSpPr/>
          <p:nvPr/>
        </p:nvSpPr>
        <p:spPr>
          <a:xfrm>
            <a:off x="4019036" y="3015352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/>
          <p:cNvSpPr/>
          <p:nvPr/>
        </p:nvSpPr>
        <p:spPr>
          <a:xfrm flipV="1">
            <a:off x="4024453" y="4019735"/>
            <a:ext cx="1186369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/>
          <p:cNvSpPr/>
          <p:nvPr/>
        </p:nvSpPr>
        <p:spPr>
          <a:xfrm>
            <a:off x="4019036" y="3509796"/>
            <a:ext cx="1197203" cy="162045"/>
          </a:xfrm>
          <a:prstGeom prst="parallelogram">
            <a:avLst>
              <a:gd name="adj" fmla="val 133572"/>
            </a:avLst>
          </a:prstGeom>
          <a:solidFill>
            <a:schemeClr val="accent1">
              <a:lumMod val="20000"/>
              <a:lumOff val="80000"/>
            </a:schemeClr>
          </a:solidFill>
          <a:ln w="508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8458689" y="2851209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685727" y="2851209"/>
            <a:ext cx="717550" cy="1343025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550" h="1343025">
                <a:moveTo>
                  <a:pt x="0" y="1343025"/>
                </a:moveTo>
                <a:lnTo>
                  <a:pt x="247650" y="1317625"/>
                </a:lnTo>
                <a:lnTo>
                  <a:pt x="447675" y="927100"/>
                </a:lnTo>
                <a:lnTo>
                  <a:pt x="542925" y="923925"/>
                </a:lnTo>
                <a:lnTo>
                  <a:pt x="530225" y="800100"/>
                </a:lnTo>
                <a:lnTo>
                  <a:pt x="708025" y="406400"/>
                </a:lnTo>
                <a:lnTo>
                  <a:pt x="717550" y="0"/>
                </a:lnTo>
                <a:lnTo>
                  <a:pt x="0" y="13430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85801" y="0"/>
            <a:ext cx="10972800" cy="6858000"/>
            <a:chOff x="685801" y="0"/>
            <a:chExt cx="10972800" cy="6858000"/>
          </a:xfrm>
        </p:grpSpPr>
        <p:grpSp>
          <p:nvGrpSpPr>
            <p:cNvPr id="5" name="Group 4"/>
            <p:cNvGrpSpPr/>
            <p:nvPr/>
          </p:nvGrpSpPr>
          <p:grpSpPr>
            <a:xfrm>
              <a:off x="685801" y="0"/>
              <a:ext cx="10972800" cy="6858000"/>
              <a:chOff x="685801" y="0"/>
              <a:chExt cx="10972800" cy="6858000"/>
            </a:xfrm>
          </p:grpSpPr>
          <p:pic>
            <p:nvPicPr>
              <p:cNvPr id="2050" name="Picture 2" descr="http://www.magic4walls.com/wp-content/uploads/2014/03/abstract-simple-blue-texture-lines-background-meta-hd-wallpaper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1" y="0"/>
                <a:ext cx="109728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" name="Group 1"/>
              <p:cNvGrpSpPr/>
              <p:nvPr/>
            </p:nvGrpSpPr>
            <p:grpSpPr>
              <a:xfrm>
                <a:off x="4245688" y="2138591"/>
                <a:ext cx="3268252" cy="2599867"/>
                <a:chOff x="4098986" y="1780301"/>
                <a:chExt cx="4572081" cy="3739471"/>
              </a:xfrm>
            </p:grpSpPr>
            <p:pic>
              <p:nvPicPr>
                <p:cNvPr id="18" name="Content Placeholder 15"/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1395" y="1780301"/>
                  <a:ext cx="3739471" cy="3739471"/>
                </a:xfrm>
                <a:prstGeom prst="rect">
                  <a:avLst/>
                </a:prstGeom>
              </p:spPr>
            </p:pic>
            <p:grpSp>
              <p:nvGrpSpPr>
                <p:cNvPr id="21" name="Group 20"/>
                <p:cNvGrpSpPr/>
                <p:nvPr/>
              </p:nvGrpSpPr>
              <p:grpSpPr>
                <a:xfrm flipH="1">
                  <a:off x="6439205" y="3254626"/>
                  <a:ext cx="1213531" cy="824230"/>
                  <a:chOff x="3291266" y="2182886"/>
                  <a:chExt cx="3447900" cy="1925352"/>
                </a:xfrm>
                <a:solidFill>
                  <a:schemeClr val="accent6">
                    <a:lumMod val="40000"/>
                    <a:lumOff val="60000"/>
                  </a:schemeClr>
                </a:solidFill>
              </p:grpSpPr>
              <p:sp>
                <p:nvSpPr>
                  <p:cNvPr id="22" name="Parallelogram 21"/>
                  <p:cNvSpPr/>
                  <p:nvPr/>
                </p:nvSpPr>
                <p:spPr>
                  <a:xfrm rot="2400000">
                    <a:off x="3337658" y="2182886"/>
                    <a:ext cx="3401508" cy="378528"/>
                  </a:xfrm>
                  <a:prstGeom prst="parallelogram">
                    <a:avLst>
                      <a:gd name="adj" fmla="val 133572"/>
                    </a:avLst>
                  </a:prstGeom>
                  <a:grpFill/>
                  <a:ln w="22225" cap="rnd">
                    <a:solidFill>
                      <a:schemeClr val="accent6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Parallelogram 22"/>
                  <p:cNvSpPr/>
                  <p:nvPr/>
                </p:nvSpPr>
                <p:spPr>
                  <a:xfrm rot="19500000" flipV="1">
                    <a:off x="3291266" y="3729710"/>
                    <a:ext cx="3370728" cy="378528"/>
                  </a:xfrm>
                  <a:prstGeom prst="parallelogram">
                    <a:avLst>
                      <a:gd name="adj" fmla="val 133572"/>
                    </a:avLst>
                  </a:prstGeom>
                  <a:grpFill/>
                  <a:ln w="22225" cap="rnd">
                    <a:solidFill>
                      <a:schemeClr val="accent6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4" name="Parallelogram 23"/>
                <p:cNvSpPr/>
                <p:nvPr/>
              </p:nvSpPr>
              <p:spPr>
                <a:xfrm>
                  <a:off x="4098986" y="3015352"/>
                  <a:ext cx="1197205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Parallelogram 24"/>
                <p:cNvSpPr/>
                <p:nvPr/>
              </p:nvSpPr>
              <p:spPr>
                <a:xfrm flipV="1">
                  <a:off x="4104403" y="4101935"/>
                  <a:ext cx="1186371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Parallelogram 25"/>
                <p:cNvSpPr/>
                <p:nvPr/>
              </p:nvSpPr>
              <p:spPr>
                <a:xfrm>
                  <a:off x="4098987" y="3560029"/>
                  <a:ext cx="1197204" cy="162045"/>
                </a:xfrm>
                <a:prstGeom prst="parallelogram">
                  <a:avLst>
                    <a:gd name="adj" fmla="val 13357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673170" y="2991099"/>
                  <a:ext cx="477043" cy="1317625"/>
                </a:xfrm>
                <a:custGeom>
                  <a:avLst/>
                  <a:gdLst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9575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6400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17550"/>
                    <a:gd name="connsiteY0" fmla="*/ 1343025 h 1343025"/>
                    <a:gd name="connsiteX1" fmla="*/ 247650 w 717550"/>
                    <a:gd name="connsiteY1" fmla="*/ 1317625 h 1343025"/>
                    <a:gd name="connsiteX2" fmla="*/ 447675 w 717550"/>
                    <a:gd name="connsiteY2" fmla="*/ 927100 h 1343025"/>
                    <a:gd name="connsiteX3" fmla="*/ 542925 w 717550"/>
                    <a:gd name="connsiteY3" fmla="*/ 923925 h 1343025"/>
                    <a:gd name="connsiteX4" fmla="*/ 530225 w 717550"/>
                    <a:gd name="connsiteY4" fmla="*/ 800100 h 1343025"/>
                    <a:gd name="connsiteX5" fmla="*/ 708025 w 717550"/>
                    <a:gd name="connsiteY5" fmla="*/ 406400 h 1343025"/>
                    <a:gd name="connsiteX6" fmla="*/ 717550 w 717550"/>
                    <a:gd name="connsiteY6" fmla="*/ 0 h 1343025"/>
                    <a:gd name="connsiteX7" fmla="*/ 0 w 717550"/>
                    <a:gd name="connsiteY7" fmla="*/ 1343025 h 1343025"/>
                    <a:gd name="connsiteX0" fmla="*/ 0 w 477044"/>
                    <a:gd name="connsiteY0" fmla="*/ 921544 h 1317625"/>
                    <a:gd name="connsiteX1" fmla="*/ 7144 w 477044"/>
                    <a:gd name="connsiteY1" fmla="*/ 1317625 h 1317625"/>
                    <a:gd name="connsiteX2" fmla="*/ 207169 w 477044"/>
                    <a:gd name="connsiteY2" fmla="*/ 927100 h 1317625"/>
                    <a:gd name="connsiteX3" fmla="*/ 302419 w 477044"/>
                    <a:gd name="connsiteY3" fmla="*/ 923925 h 1317625"/>
                    <a:gd name="connsiteX4" fmla="*/ 289719 w 477044"/>
                    <a:gd name="connsiteY4" fmla="*/ 800100 h 1317625"/>
                    <a:gd name="connsiteX5" fmla="*/ 467519 w 477044"/>
                    <a:gd name="connsiteY5" fmla="*/ 406400 h 1317625"/>
                    <a:gd name="connsiteX6" fmla="*/ 477044 w 477044"/>
                    <a:gd name="connsiteY6" fmla="*/ 0 h 1317625"/>
                    <a:gd name="connsiteX7" fmla="*/ 0 w 477044"/>
                    <a:gd name="connsiteY7" fmla="*/ 921544 h 13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7044" h="1317625">
                      <a:moveTo>
                        <a:pt x="0" y="921544"/>
                      </a:moveTo>
                      <a:lnTo>
                        <a:pt x="7144" y="1317625"/>
                      </a:lnTo>
                      <a:lnTo>
                        <a:pt x="207169" y="927100"/>
                      </a:lnTo>
                      <a:lnTo>
                        <a:pt x="302419" y="923925"/>
                      </a:lnTo>
                      <a:lnTo>
                        <a:pt x="289719" y="800100"/>
                      </a:lnTo>
                      <a:lnTo>
                        <a:pt x="467519" y="406400"/>
                      </a:lnTo>
                      <a:lnTo>
                        <a:pt x="477044" y="0"/>
                      </a:lnTo>
                      <a:lnTo>
                        <a:pt x="0" y="921544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 flipH="1">
                  <a:off x="8194024" y="2987952"/>
                  <a:ext cx="477043" cy="1317625"/>
                </a:xfrm>
                <a:custGeom>
                  <a:avLst/>
                  <a:gdLst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9575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65175"/>
                    <a:gd name="connsiteY0" fmla="*/ 1336675 h 1336675"/>
                    <a:gd name="connsiteX1" fmla="*/ 295275 w 765175"/>
                    <a:gd name="connsiteY1" fmla="*/ 1317625 h 1336675"/>
                    <a:gd name="connsiteX2" fmla="*/ 495300 w 765175"/>
                    <a:gd name="connsiteY2" fmla="*/ 927100 h 1336675"/>
                    <a:gd name="connsiteX3" fmla="*/ 590550 w 765175"/>
                    <a:gd name="connsiteY3" fmla="*/ 923925 h 1336675"/>
                    <a:gd name="connsiteX4" fmla="*/ 577850 w 765175"/>
                    <a:gd name="connsiteY4" fmla="*/ 800100 h 1336675"/>
                    <a:gd name="connsiteX5" fmla="*/ 755650 w 765175"/>
                    <a:gd name="connsiteY5" fmla="*/ 406400 h 1336675"/>
                    <a:gd name="connsiteX6" fmla="*/ 765175 w 765175"/>
                    <a:gd name="connsiteY6" fmla="*/ 0 h 1336675"/>
                    <a:gd name="connsiteX7" fmla="*/ 0 w 765175"/>
                    <a:gd name="connsiteY7" fmla="*/ 1336675 h 1336675"/>
                    <a:gd name="connsiteX0" fmla="*/ 0 w 717550"/>
                    <a:gd name="connsiteY0" fmla="*/ 1343025 h 1343025"/>
                    <a:gd name="connsiteX1" fmla="*/ 247650 w 717550"/>
                    <a:gd name="connsiteY1" fmla="*/ 1317625 h 1343025"/>
                    <a:gd name="connsiteX2" fmla="*/ 447675 w 717550"/>
                    <a:gd name="connsiteY2" fmla="*/ 927100 h 1343025"/>
                    <a:gd name="connsiteX3" fmla="*/ 542925 w 717550"/>
                    <a:gd name="connsiteY3" fmla="*/ 923925 h 1343025"/>
                    <a:gd name="connsiteX4" fmla="*/ 530225 w 717550"/>
                    <a:gd name="connsiteY4" fmla="*/ 800100 h 1343025"/>
                    <a:gd name="connsiteX5" fmla="*/ 708025 w 717550"/>
                    <a:gd name="connsiteY5" fmla="*/ 406400 h 1343025"/>
                    <a:gd name="connsiteX6" fmla="*/ 717550 w 717550"/>
                    <a:gd name="connsiteY6" fmla="*/ 0 h 1343025"/>
                    <a:gd name="connsiteX7" fmla="*/ 0 w 717550"/>
                    <a:gd name="connsiteY7" fmla="*/ 1343025 h 1343025"/>
                    <a:gd name="connsiteX0" fmla="*/ 0 w 477044"/>
                    <a:gd name="connsiteY0" fmla="*/ 921544 h 1317625"/>
                    <a:gd name="connsiteX1" fmla="*/ 7144 w 477044"/>
                    <a:gd name="connsiteY1" fmla="*/ 1317625 h 1317625"/>
                    <a:gd name="connsiteX2" fmla="*/ 207169 w 477044"/>
                    <a:gd name="connsiteY2" fmla="*/ 927100 h 1317625"/>
                    <a:gd name="connsiteX3" fmla="*/ 302419 w 477044"/>
                    <a:gd name="connsiteY3" fmla="*/ 923925 h 1317625"/>
                    <a:gd name="connsiteX4" fmla="*/ 289719 w 477044"/>
                    <a:gd name="connsiteY4" fmla="*/ 800100 h 1317625"/>
                    <a:gd name="connsiteX5" fmla="*/ 467519 w 477044"/>
                    <a:gd name="connsiteY5" fmla="*/ 406400 h 1317625"/>
                    <a:gd name="connsiteX6" fmla="*/ 477044 w 477044"/>
                    <a:gd name="connsiteY6" fmla="*/ 0 h 1317625"/>
                    <a:gd name="connsiteX7" fmla="*/ 0 w 477044"/>
                    <a:gd name="connsiteY7" fmla="*/ 921544 h 13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7044" h="1317625">
                      <a:moveTo>
                        <a:pt x="0" y="921544"/>
                      </a:moveTo>
                      <a:lnTo>
                        <a:pt x="7144" y="1317625"/>
                      </a:lnTo>
                      <a:lnTo>
                        <a:pt x="207169" y="927100"/>
                      </a:lnTo>
                      <a:lnTo>
                        <a:pt x="302419" y="923925"/>
                      </a:lnTo>
                      <a:lnTo>
                        <a:pt x="289719" y="800100"/>
                      </a:lnTo>
                      <a:lnTo>
                        <a:pt x="467519" y="406400"/>
                      </a:lnTo>
                      <a:lnTo>
                        <a:pt x="477044" y="0"/>
                      </a:lnTo>
                      <a:lnTo>
                        <a:pt x="0" y="921544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Parallelogram 31"/>
            <p:cNvSpPr/>
            <p:nvPr/>
          </p:nvSpPr>
          <p:spPr>
            <a:xfrm rot="2400000">
              <a:off x="5091225" y="3167161"/>
              <a:ext cx="855795" cy="112662"/>
            </a:xfrm>
            <a:prstGeom prst="parallelogram">
              <a:avLst>
                <a:gd name="adj" fmla="val 133572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 rot="19500000" flipV="1">
              <a:off x="5079553" y="3627545"/>
              <a:ext cx="848051" cy="112662"/>
            </a:xfrm>
            <a:prstGeom prst="parallelogram">
              <a:avLst>
                <a:gd name="adj" fmla="val 133572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238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5801" y="0"/>
            <a:ext cx="10972800" cy="6858000"/>
            <a:chOff x="685801" y="0"/>
            <a:chExt cx="10972800" cy="6858000"/>
          </a:xfrm>
        </p:grpSpPr>
        <p:pic>
          <p:nvPicPr>
            <p:cNvPr id="2050" name="Picture 2" descr="http://www.magic4walls.com/wp-content/uploads/2014/03/abstract-simple-blue-texture-lines-background-meta-hd-wallpaper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0"/>
              <a:ext cx="109728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676" y="2138591"/>
              <a:ext cx="2673079" cy="259986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302838" y="2980590"/>
              <a:ext cx="855796" cy="893509"/>
              <a:chOff x="4245688" y="2987735"/>
              <a:chExt cx="855796" cy="893509"/>
            </a:xfrm>
          </p:grpSpPr>
          <p:sp>
            <p:nvSpPr>
              <p:cNvPr id="24" name="Parallelogram 23"/>
              <p:cNvSpPr/>
              <p:nvPr/>
            </p:nvSpPr>
            <p:spPr>
              <a:xfrm>
                <a:off x="4245688" y="2987735"/>
                <a:ext cx="855796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Parallelogram 24"/>
              <p:cNvSpPr/>
              <p:nvPr/>
            </p:nvSpPr>
            <p:spPr>
              <a:xfrm flipV="1">
                <a:off x="4253433" y="3768582"/>
                <a:ext cx="848051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Parallelogram 25"/>
              <p:cNvSpPr/>
              <p:nvPr/>
            </p:nvSpPr>
            <p:spPr>
              <a:xfrm>
                <a:off x="4245689" y="3378159"/>
                <a:ext cx="855795" cy="112662"/>
              </a:xfrm>
              <a:prstGeom prst="parallelogram">
                <a:avLst>
                  <a:gd name="adj" fmla="val 13357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152227" y="3143584"/>
              <a:ext cx="804672" cy="571595"/>
              <a:chOff x="5112536" y="3150730"/>
              <a:chExt cx="804672" cy="571595"/>
            </a:xfrm>
          </p:grpSpPr>
          <p:sp>
            <p:nvSpPr>
              <p:cNvPr id="32" name="Parallelogram 31"/>
              <p:cNvSpPr/>
              <p:nvPr/>
            </p:nvSpPr>
            <p:spPr>
              <a:xfrm rot="2400000">
                <a:off x="5112536" y="3150730"/>
                <a:ext cx="804672" cy="112662"/>
              </a:xfrm>
              <a:prstGeom prst="parallelogram">
                <a:avLst>
                  <a:gd name="adj" fmla="val 120358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2225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Parallelogram 32"/>
              <p:cNvSpPr/>
              <p:nvPr/>
            </p:nvSpPr>
            <p:spPr>
              <a:xfrm rot="19200000" flipV="1">
                <a:off x="5112536" y="3609663"/>
                <a:ext cx="804672" cy="112662"/>
              </a:xfrm>
              <a:prstGeom prst="parallelogram">
                <a:avLst>
                  <a:gd name="adj" fmla="val 127443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22225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flipH="1">
              <a:off x="5882683" y="3141547"/>
              <a:ext cx="804672" cy="571595"/>
              <a:chOff x="5112536" y="3150730"/>
              <a:chExt cx="804672" cy="57159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Parallelogram 18"/>
              <p:cNvSpPr/>
              <p:nvPr/>
            </p:nvSpPr>
            <p:spPr>
              <a:xfrm rot="2400000">
                <a:off x="5112536" y="3150730"/>
                <a:ext cx="804672" cy="112662"/>
              </a:xfrm>
              <a:prstGeom prst="parallelogram">
                <a:avLst>
                  <a:gd name="adj" fmla="val 120358"/>
                </a:avLst>
              </a:prstGeom>
              <a:grpFill/>
              <a:ln w="22225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Parallelogram 26"/>
              <p:cNvSpPr/>
              <p:nvPr/>
            </p:nvSpPr>
            <p:spPr>
              <a:xfrm rot="19200000" flipV="1">
                <a:off x="5112536" y="3609663"/>
                <a:ext cx="804672" cy="112662"/>
              </a:xfrm>
              <a:prstGeom prst="parallelogram">
                <a:avLst>
                  <a:gd name="adj" fmla="val 127443"/>
                </a:avLst>
              </a:prstGeom>
              <a:grpFill/>
              <a:ln w="22225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661533" y="2978209"/>
              <a:ext cx="839369" cy="895890"/>
              <a:chOff x="6671058" y="2978209"/>
              <a:chExt cx="839369" cy="895890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6671058" y="2978210"/>
                <a:ext cx="403636" cy="895889"/>
              </a:xfrm>
              <a:custGeom>
                <a:avLst/>
                <a:gdLst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9575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6400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17550"/>
                  <a:gd name="connsiteY0" fmla="*/ 1343025 h 1343025"/>
                  <a:gd name="connsiteX1" fmla="*/ 247650 w 717550"/>
                  <a:gd name="connsiteY1" fmla="*/ 1317625 h 1343025"/>
                  <a:gd name="connsiteX2" fmla="*/ 447675 w 717550"/>
                  <a:gd name="connsiteY2" fmla="*/ 927100 h 1343025"/>
                  <a:gd name="connsiteX3" fmla="*/ 542925 w 717550"/>
                  <a:gd name="connsiteY3" fmla="*/ 923925 h 1343025"/>
                  <a:gd name="connsiteX4" fmla="*/ 530225 w 717550"/>
                  <a:gd name="connsiteY4" fmla="*/ 800100 h 1343025"/>
                  <a:gd name="connsiteX5" fmla="*/ 708025 w 717550"/>
                  <a:gd name="connsiteY5" fmla="*/ 406400 h 1343025"/>
                  <a:gd name="connsiteX6" fmla="*/ 717550 w 717550"/>
                  <a:gd name="connsiteY6" fmla="*/ 0 h 1343025"/>
                  <a:gd name="connsiteX7" fmla="*/ 0 w 717550"/>
                  <a:gd name="connsiteY7" fmla="*/ 1343025 h 1343025"/>
                  <a:gd name="connsiteX0" fmla="*/ 0 w 477044"/>
                  <a:gd name="connsiteY0" fmla="*/ 921544 h 1317625"/>
                  <a:gd name="connsiteX1" fmla="*/ 7144 w 477044"/>
                  <a:gd name="connsiteY1" fmla="*/ 1317625 h 1317625"/>
                  <a:gd name="connsiteX2" fmla="*/ 207169 w 477044"/>
                  <a:gd name="connsiteY2" fmla="*/ 927100 h 1317625"/>
                  <a:gd name="connsiteX3" fmla="*/ 302419 w 477044"/>
                  <a:gd name="connsiteY3" fmla="*/ 923925 h 1317625"/>
                  <a:gd name="connsiteX4" fmla="*/ 289719 w 477044"/>
                  <a:gd name="connsiteY4" fmla="*/ 800100 h 1317625"/>
                  <a:gd name="connsiteX5" fmla="*/ 467519 w 477044"/>
                  <a:gd name="connsiteY5" fmla="*/ 406400 h 1317625"/>
                  <a:gd name="connsiteX6" fmla="*/ 477044 w 477044"/>
                  <a:gd name="connsiteY6" fmla="*/ 0 h 1317625"/>
                  <a:gd name="connsiteX7" fmla="*/ 0 w 477044"/>
                  <a:gd name="connsiteY7" fmla="*/ 921544 h 1317625"/>
                  <a:gd name="connsiteX0" fmla="*/ 0 w 473713"/>
                  <a:gd name="connsiteY0" fmla="*/ 966071 h 1317625"/>
                  <a:gd name="connsiteX1" fmla="*/ 3813 w 473713"/>
                  <a:gd name="connsiteY1" fmla="*/ 1317625 h 1317625"/>
                  <a:gd name="connsiteX2" fmla="*/ 203838 w 473713"/>
                  <a:gd name="connsiteY2" fmla="*/ 927100 h 1317625"/>
                  <a:gd name="connsiteX3" fmla="*/ 299088 w 473713"/>
                  <a:gd name="connsiteY3" fmla="*/ 923925 h 1317625"/>
                  <a:gd name="connsiteX4" fmla="*/ 286388 w 473713"/>
                  <a:gd name="connsiteY4" fmla="*/ 800100 h 1317625"/>
                  <a:gd name="connsiteX5" fmla="*/ 464188 w 473713"/>
                  <a:gd name="connsiteY5" fmla="*/ 406400 h 1317625"/>
                  <a:gd name="connsiteX6" fmla="*/ 473713 w 473713"/>
                  <a:gd name="connsiteY6" fmla="*/ 0 h 1317625"/>
                  <a:gd name="connsiteX7" fmla="*/ 0 w 473713"/>
                  <a:gd name="connsiteY7" fmla="*/ 966071 h 1317625"/>
                  <a:gd name="connsiteX0" fmla="*/ 0 w 464188"/>
                  <a:gd name="connsiteY0" fmla="*/ 966071 h 1317625"/>
                  <a:gd name="connsiteX1" fmla="*/ 3813 w 464188"/>
                  <a:gd name="connsiteY1" fmla="*/ 1317625 h 1317625"/>
                  <a:gd name="connsiteX2" fmla="*/ 203838 w 464188"/>
                  <a:gd name="connsiteY2" fmla="*/ 927100 h 1317625"/>
                  <a:gd name="connsiteX3" fmla="*/ 299088 w 464188"/>
                  <a:gd name="connsiteY3" fmla="*/ 923925 h 1317625"/>
                  <a:gd name="connsiteX4" fmla="*/ 286388 w 464188"/>
                  <a:gd name="connsiteY4" fmla="*/ 800100 h 1317625"/>
                  <a:gd name="connsiteX5" fmla="*/ 464188 w 464188"/>
                  <a:gd name="connsiteY5" fmla="*/ 406400 h 1317625"/>
                  <a:gd name="connsiteX6" fmla="*/ 463719 w 464188"/>
                  <a:gd name="connsiteY6" fmla="*/ 0 h 1317625"/>
                  <a:gd name="connsiteX7" fmla="*/ 0 w 464188"/>
                  <a:gd name="connsiteY7" fmla="*/ 966071 h 13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188" h="1317625">
                    <a:moveTo>
                      <a:pt x="0" y="966071"/>
                    </a:moveTo>
                    <a:lnTo>
                      <a:pt x="3813" y="1317625"/>
                    </a:lnTo>
                    <a:lnTo>
                      <a:pt x="203838" y="927100"/>
                    </a:lnTo>
                    <a:lnTo>
                      <a:pt x="299088" y="923925"/>
                    </a:lnTo>
                    <a:lnTo>
                      <a:pt x="286388" y="800100"/>
                    </a:lnTo>
                    <a:lnTo>
                      <a:pt x="464188" y="406400"/>
                    </a:lnTo>
                    <a:cubicBezTo>
                      <a:pt x="464032" y="270933"/>
                      <a:pt x="463875" y="135467"/>
                      <a:pt x="463719" y="0"/>
                    </a:cubicBezTo>
                    <a:lnTo>
                      <a:pt x="0" y="9660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7106791" y="2978209"/>
                <a:ext cx="403636" cy="895889"/>
              </a:xfrm>
              <a:custGeom>
                <a:avLst/>
                <a:gdLst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9575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65175"/>
                  <a:gd name="connsiteY0" fmla="*/ 1336675 h 1336675"/>
                  <a:gd name="connsiteX1" fmla="*/ 295275 w 765175"/>
                  <a:gd name="connsiteY1" fmla="*/ 1317625 h 1336675"/>
                  <a:gd name="connsiteX2" fmla="*/ 495300 w 765175"/>
                  <a:gd name="connsiteY2" fmla="*/ 927100 h 1336675"/>
                  <a:gd name="connsiteX3" fmla="*/ 590550 w 765175"/>
                  <a:gd name="connsiteY3" fmla="*/ 923925 h 1336675"/>
                  <a:gd name="connsiteX4" fmla="*/ 577850 w 765175"/>
                  <a:gd name="connsiteY4" fmla="*/ 800100 h 1336675"/>
                  <a:gd name="connsiteX5" fmla="*/ 755650 w 765175"/>
                  <a:gd name="connsiteY5" fmla="*/ 406400 h 1336675"/>
                  <a:gd name="connsiteX6" fmla="*/ 765175 w 765175"/>
                  <a:gd name="connsiteY6" fmla="*/ 0 h 1336675"/>
                  <a:gd name="connsiteX7" fmla="*/ 0 w 765175"/>
                  <a:gd name="connsiteY7" fmla="*/ 1336675 h 1336675"/>
                  <a:gd name="connsiteX0" fmla="*/ 0 w 717550"/>
                  <a:gd name="connsiteY0" fmla="*/ 1343025 h 1343025"/>
                  <a:gd name="connsiteX1" fmla="*/ 247650 w 717550"/>
                  <a:gd name="connsiteY1" fmla="*/ 1317625 h 1343025"/>
                  <a:gd name="connsiteX2" fmla="*/ 447675 w 717550"/>
                  <a:gd name="connsiteY2" fmla="*/ 927100 h 1343025"/>
                  <a:gd name="connsiteX3" fmla="*/ 542925 w 717550"/>
                  <a:gd name="connsiteY3" fmla="*/ 923925 h 1343025"/>
                  <a:gd name="connsiteX4" fmla="*/ 530225 w 717550"/>
                  <a:gd name="connsiteY4" fmla="*/ 800100 h 1343025"/>
                  <a:gd name="connsiteX5" fmla="*/ 708025 w 717550"/>
                  <a:gd name="connsiteY5" fmla="*/ 406400 h 1343025"/>
                  <a:gd name="connsiteX6" fmla="*/ 717550 w 717550"/>
                  <a:gd name="connsiteY6" fmla="*/ 0 h 1343025"/>
                  <a:gd name="connsiteX7" fmla="*/ 0 w 717550"/>
                  <a:gd name="connsiteY7" fmla="*/ 1343025 h 1343025"/>
                  <a:gd name="connsiteX0" fmla="*/ 0 w 477044"/>
                  <a:gd name="connsiteY0" fmla="*/ 921544 h 1317625"/>
                  <a:gd name="connsiteX1" fmla="*/ 7144 w 477044"/>
                  <a:gd name="connsiteY1" fmla="*/ 1317625 h 1317625"/>
                  <a:gd name="connsiteX2" fmla="*/ 207169 w 477044"/>
                  <a:gd name="connsiteY2" fmla="*/ 927100 h 1317625"/>
                  <a:gd name="connsiteX3" fmla="*/ 302419 w 477044"/>
                  <a:gd name="connsiteY3" fmla="*/ 923925 h 1317625"/>
                  <a:gd name="connsiteX4" fmla="*/ 289719 w 477044"/>
                  <a:gd name="connsiteY4" fmla="*/ 800100 h 1317625"/>
                  <a:gd name="connsiteX5" fmla="*/ 467519 w 477044"/>
                  <a:gd name="connsiteY5" fmla="*/ 406400 h 1317625"/>
                  <a:gd name="connsiteX6" fmla="*/ 477044 w 477044"/>
                  <a:gd name="connsiteY6" fmla="*/ 0 h 1317625"/>
                  <a:gd name="connsiteX7" fmla="*/ 0 w 477044"/>
                  <a:gd name="connsiteY7" fmla="*/ 921544 h 1317625"/>
                  <a:gd name="connsiteX0" fmla="*/ 0 w 473713"/>
                  <a:gd name="connsiteY0" fmla="*/ 966071 h 1317625"/>
                  <a:gd name="connsiteX1" fmla="*/ 3813 w 473713"/>
                  <a:gd name="connsiteY1" fmla="*/ 1317625 h 1317625"/>
                  <a:gd name="connsiteX2" fmla="*/ 203838 w 473713"/>
                  <a:gd name="connsiteY2" fmla="*/ 927100 h 1317625"/>
                  <a:gd name="connsiteX3" fmla="*/ 299088 w 473713"/>
                  <a:gd name="connsiteY3" fmla="*/ 923925 h 1317625"/>
                  <a:gd name="connsiteX4" fmla="*/ 286388 w 473713"/>
                  <a:gd name="connsiteY4" fmla="*/ 800100 h 1317625"/>
                  <a:gd name="connsiteX5" fmla="*/ 464188 w 473713"/>
                  <a:gd name="connsiteY5" fmla="*/ 406400 h 1317625"/>
                  <a:gd name="connsiteX6" fmla="*/ 473713 w 473713"/>
                  <a:gd name="connsiteY6" fmla="*/ 0 h 1317625"/>
                  <a:gd name="connsiteX7" fmla="*/ 0 w 473713"/>
                  <a:gd name="connsiteY7" fmla="*/ 966071 h 1317625"/>
                  <a:gd name="connsiteX0" fmla="*/ 0 w 464188"/>
                  <a:gd name="connsiteY0" fmla="*/ 966071 h 1317625"/>
                  <a:gd name="connsiteX1" fmla="*/ 3813 w 464188"/>
                  <a:gd name="connsiteY1" fmla="*/ 1317625 h 1317625"/>
                  <a:gd name="connsiteX2" fmla="*/ 203838 w 464188"/>
                  <a:gd name="connsiteY2" fmla="*/ 927100 h 1317625"/>
                  <a:gd name="connsiteX3" fmla="*/ 299088 w 464188"/>
                  <a:gd name="connsiteY3" fmla="*/ 923925 h 1317625"/>
                  <a:gd name="connsiteX4" fmla="*/ 286388 w 464188"/>
                  <a:gd name="connsiteY4" fmla="*/ 800100 h 1317625"/>
                  <a:gd name="connsiteX5" fmla="*/ 464188 w 464188"/>
                  <a:gd name="connsiteY5" fmla="*/ 406400 h 1317625"/>
                  <a:gd name="connsiteX6" fmla="*/ 463719 w 464188"/>
                  <a:gd name="connsiteY6" fmla="*/ 0 h 1317625"/>
                  <a:gd name="connsiteX7" fmla="*/ 0 w 464188"/>
                  <a:gd name="connsiteY7" fmla="*/ 966071 h 13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188" h="1317625">
                    <a:moveTo>
                      <a:pt x="0" y="966071"/>
                    </a:moveTo>
                    <a:lnTo>
                      <a:pt x="3813" y="1317625"/>
                    </a:lnTo>
                    <a:lnTo>
                      <a:pt x="203838" y="927100"/>
                    </a:lnTo>
                    <a:lnTo>
                      <a:pt x="299088" y="923925"/>
                    </a:lnTo>
                    <a:lnTo>
                      <a:pt x="286388" y="800100"/>
                    </a:lnTo>
                    <a:lnTo>
                      <a:pt x="464188" y="406400"/>
                    </a:lnTo>
                    <a:cubicBezTo>
                      <a:pt x="464032" y="270933"/>
                      <a:pt x="463875" y="135467"/>
                      <a:pt x="463719" y="0"/>
                    </a:cubicBezTo>
                    <a:lnTo>
                      <a:pt x="0" y="9660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gic4walls.com/wp-content/uploads/2014/03/abstract-simple-blue-texture-lines-background-meta-hd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6" y="2138591"/>
            <a:ext cx="2673079" cy="259986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302838" y="2980590"/>
            <a:ext cx="855796" cy="893509"/>
            <a:chOff x="4245688" y="2987735"/>
            <a:chExt cx="855796" cy="893509"/>
          </a:xfrm>
        </p:grpSpPr>
        <p:sp>
          <p:nvSpPr>
            <p:cNvPr id="24" name="Parallelogram 23"/>
            <p:cNvSpPr/>
            <p:nvPr/>
          </p:nvSpPr>
          <p:spPr>
            <a:xfrm>
              <a:off x="4245688" y="2987735"/>
              <a:ext cx="855796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>
            <a:xfrm flipV="1">
              <a:off x="4253433" y="3768582"/>
              <a:ext cx="848051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/>
            <p:cNvSpPr/>
            <p:nvPr/>
          </p:nvSpPr>
          <p:spPr>
            <a:xfrm>
              <a:off x="4245689" y="3378159"/>
              <a:ext cx="855795" cy="112662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52227" y="3143584"/>
            <a:ext cx="804672" cy="571595"/>
            <a:chOff x="5112536" y="3150730"/>
            <a:chExt cx="804672" cy="571595"/>
          </a:xfrm>
        </p:grpSpPr>
        <p:sp>
          <p:nvSpPr>
            <p:cNvPr id="32" name="Parallelogram 31"/>
            <p:cNvSpPr/>
            <p:nvPr/>
          </p:nvSpPr>
          <p:spPr>
            <a:xfrm rot="2400000">
              <a:off x="5112536" y="3150730"/>
              <a:ext cx="804672" cy="112662"/>
            </a:xfrm>
            <a:prstGeom prst="parallelogram">
              <a:avLst>
                <a:gd name="adj" fmla="val 12035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 rot="19200000" flipV="1">
              <a:off x="5112536" y="3609663"/>
              <a:ext cx="804672" cy="112662"/>
            </a:xfrm>
            <a:prstGeom prst="parallelogram">
              <a:avLst>
                <a:gd name="adj" fmla="val 12744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 flipH="1">
            <a:off x="5882683" y="3141547"/>
            <a:ext cx="804672" cy="571595"/>
            <a:chOff x="5112536" y="3150730"/>
            <a:chExt cx="804672" cy="57159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Parallelogram 18"/>
            <p:cNvSpPr/>
            <p:nvPr/>
          </p:nvSpPr>
          <p:spPr>
            <a:xfrm rot="2400000">
              <a:off x="5112536" y="3150730"/>
              <a:ext cx="804672" cy="112662"/>
            </a:xfrm>
            <a:prstGeom prst="parallelogram">
              <a:avLst>
                <a:gd name="adj" fmla="val 120358"/>
              </a:avLst>
            </a:prstGeom>
            <a:grpFill/>
            <a:ln w="22225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/>
            <p:cNvSpPr/>
            <p:nvPr/>
          </p:nvSpPr>
          <p:spPr>
            <a:xfrm rot="19200000" flipV="1">
              <a:off x="5112536" y="3609663"/>
              <a:ext cx="804672" cy="112662"/>
            </a:xfrm>
            <a:prstGeom prst="parallelogram">
              <a:avLst>
                <a:gd name="adj" fmla="val 127443"/>
              </a:avLst>
            </a:prstGeom>
            <a:grpFill/>
            <a:ln w="22225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 14"/>
          <p:cNvSpPr/>
          <p:nvPr/>
        </p:nvSpPr>
        <p:spPr>
          <a:xfrm>
            <a:off x="6661533" y="2978210"/>
            <a:ext cx="403636" cy="895889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  <a:gd name="connsiteX0" fmla="*/ 0 w 477044"/>
              <a:gd name="connsiteY0" fmla="*/ 921544 h 1317625"/>
              <a:gd name="connsiteX1" fmla="*/ 7144 w 477044"/>
              <a:gd name="connsiteY1" fmla="*/ 1317625 h 1317625"/>
              <a:gd name="connsiteX2" fmla="*/ 207169 w 477044"/>
              <a:gd name="connsiteY2" fmla="*/ 927100 h 1317625"/>
              <a:gd name="connsiteX3" fmla="*/ 302419 w 477044"/>
              <a:gd name="connsiteY3" fmla="*/ 923925 h 1317625"/>
              <a:gd name="connsiteX4" fmla="*/ 289719 w 477044"/>
              <a:gd name="connsiteY4" fmla="*/ 800100 h 1317625"/>
              <a:gd name="connsiteX5" fmla="*/ 467519 w 477044"/>
              <a:gd name="connsiteY5" fmla="*/ 406400 h 1317625"/>
              <a:gd name="connsiteX6" fmla="*/ 477044 w 477044"/>
              <a:gd name="connsiteY6" fmla="*/ 0 h 1317625"/>
              <a:gd name="connsiteX7" fmla="*/ 0 w 477044"/>
              <a:gd name="connsiteY7" fmla="*/ 921544 h 1317625"/>
              <a:gd name="connsiteX0" fmla="*/ 0 w 473713"/>
              <a:gd name="connsiteY0" fmla="*/ 966071 h 1317625"/>
              <a:gd name="connsiteX1" fmla="*/ 3813 w 473713"/>
              <a:gd name="connsiteY1" fmla="*/ 1317625 h 1317625"/>
              <a:gd name="connsiteX2" fmla="*/ 203838 w 473713"/>
              <a:gd name="connsiteY2" fmla="*/ 927100 h 1317625"/>
              <a:gd name="connsiteX3" fmla="*/ 299088 w 473713"/>
              <a:gd name="connsiteY3" fmla="*/ 923925 h 1317625"/>
              <a:gd name="connsiteX4" fmla="*/ 286388 w 473713"/>
              <a:gd name="connsiteY4" fmla="*/ 800100 h 1317625"/>
              <a:gd name="connsiteX5" fmla="*/ 464188 w 473713"/>
              <a:gd name="connsiteY5" fmla="*/ 406400 h 1317625"/>
              <a:gd name="connsiteX6" fmla="*/ 473713 w 473713"/>
              <a:gd name="connsiteY6" fmla="*/ 0 h 1317625"/>
              <a:gd name="connsiteX7" fmla="*/ 0 w 473713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299088 w 464188"/>
              <a:gd name="connsiteY3" fmla="*/ 923925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68341 w 464188"/>
              <a:gd name="connsiteY4" fmla="*/ 1065752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34064 w 464188"/>
              <a:gd name="connsiteY4" fmla="*/ 94317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61450 w 464188"/>
              <a:gd name="connsiteY4" fmla="*/ 95718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188" h="1317625">
                <a:moveTo>
                  <a:pt x="0" y="966071"/>
                </a:moveTo>
                <a:lnTo>
                  <a:pt x="3813" y="1317625"/>
                </a:lnTo>
                <a:lnTo>
                  <a:pt x="217530" y="934103"/>
                </a:lnTo>
                <a:lnTo>
                  <a:pt x="463396" y="1295161"/>
                </a:lnTo>
                <a:cubicBezTo>
                  <a:pt x="462747" y="1182502"/>
                  <a:pt x="462099" y="1069844"/>
                  <a:pt x="461450" y="957185"/>
                </a:cubicBezTo>
                <a:lnTo>
                  <a:pt x="308296" y="733558"/>
                </a:lnTo>
                <a:lnTo>
                  <a:pt x="464188" y="406400"/>
                </a:lnTo>
                <a:cubicBezTo>
                  <a:pt x="464032" y="270933"/>
                  <a:pt x="463875" y="135467"/>
                  <a:pt x="463719" y="0"/>
                </a:cubicBezTo>
                <a:lnTo>
                  <a:pt x="0" y="96607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7097791" y="2978209"/>
            <a:ext cx="403636" cy="895889"/>
          </a:xfrm>
          <a:custGeom>
            <a:avLst/>
            <a:gdLst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9575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65175"/>
              <a:gd name="connsiteY0" fmla="*/ 1336675 h 1336675"/>
              <a:gd name="connsiteX1" fmla="*/ 295275 w 765175"/>
              <a:gd name="connsiteY1" fmla="*/ 1317625 h 1336675"/>
              <a:gd name="connsiteX2" fmla="*/ 495300 w 765175"/>
              <a:gd name="connsiteY2" fmla="*/ 927100 h 1336675"/>
              <a:gd name="connsiteX3" fmla="*/ 590550 w 765175"/>
              <a:gd name="connsiteY3" fmla="*/ 923925 h 1336675"/>
              <a:gd name="connsiteX4" fmla="*/ 577850 w 765175"/>
              <a:gd name="connsiteY4" fmla="*/ 800100 h 1336675"/>
              <a:gd name="connsiteX5" fmla="*/ 755650 w 765175"/>
              <a:gd name="connsiteY5" fmla="*/ 406400 h 1336675"/>
              <a:gd name="connsiteX6" fmla="*/ 765175 w 765175"/>
              <a:gd name="connsiteY6" fmla="*/ 0 h 1336675"/>
              <a:gd name="connsiteX7" fmla="*/ 0 w 765175"/>
              <a:gd name="connsiteY7" fmla="*/ 1336675 h 1336675"/>
              <a:gd name="connsiteX0" fmla="*/ 0 w 717550"/>
              <a:gd name="connsiteY0" fmla="*/ 1343025 h 1343025"/>
              <a:gd name="connsiteX1" fmla="*/ 247650 w 717550"/>
              <a:gd name="connsiteY1" fmla="*/ 1317625 h 1343025"/>
              <a:gd name="connsiteX2" fmla="*/ 447675 w 717550"/>
              <a:gd name="connsiteY2" fmla="*/ 927100 h 1343025"/>
              <a:gd name="connsiteX3" fmla="*/ 542925 w 717550"/>
              <a:gd name="connsiteY3" fmla="*/ 923925 h 1343025"/>
              <a:gd name="connsiteX4" fmla="*/ 530225 w 717550"/>
              <a:gd name="connsiteY4" fmla="*/ 800100 h 1343025"/>
              <a:gd name="connsiteX5" fmla="*/ 708025 w 717550"/>
              <a:gd name="connsiteY5" fmla="*/ 406400 h 1343025"/>
              <a:gd name="connsiteX6" fmla="*/ 717550 w 717550"/>
              <a:gd name="connsiteY6" fmla="*/ 0 h 1343025"/>
              <a:gd name="connsiteX7" fmla="*/ 0 w 717550"/>
              <a:gd name="connsiteY7" fmla="*/ 1343025 h 1343025"/>
              <a:gd name="connsiteX0" fmla="*/ 0 w 477044"/>
              <a:gd name="connsiteY0" fmla="*/ 921544 h 1317625"/>
              <a:gd name="connsiteX1" fmla="*/ 7144 w 477044"/>
              <a:gd name="connsiteY1" fmla="*/ 1317625 h 1317625"/>
              <a:gd name="connsiteX2" fmla="*/ 207169 w 477044"/>
              <a:gd name="connsiteY2" fmla="*/ 927100 h 1317625"/>
              <a:gd name="connsiteX3" fmla="*/ 302419 w 477044"/>
              <a:gd name="connsiteY3" fmla="*/ 923925 h 1317625"/>
              <a:gd name="connsiteX4" fmla="*/ 289719 w 477044"/>
              <a:gd name="connsiteY4" fmla="*/ 800100 h 1317625"/>
              <a:gd name="connsiteX5" fmla="*/ 467519 w 477044"/>
              <a:gd name="connsiteY5" fmla="*/ 406400 h 1317625"/>
              <a:gd name="connsiteX6" fmla="*/ 477044 w 477044"/>
              <a:gd name="connsiteY6" fmla="*/ 0 h 1317625"/>
              <a:gd name="connsiteX7" fmla="*/ 0 w 477044"/>
              <a:gd name="connsiteY7" fmla="*/ 921544 h 1317625"/>
              <a:gd name="connsiteX0" fmla="*/ 0 w 473713"/>
              <a:gd name="connsiteY0" fmla="*/ 966071 h 1317625"/>
              <a:gd name="connsiteX1" fmla="*/ 3813 w 473713"/>
              <a:gd name="connsiteY1" fmla="*/ 1317625 h 1317625"/>
              <a:gd name="connsiteX2" fmla="*/ 203838 w 473713"/>
              <a:gd name="connsiteY2" fmla="*/ 927100 h 1317625"/>
              <a:gd name="connsiteX3" fmla="*/ 299088 w 473713"/>
              <a:gd name="connsiteY3" fmla="*/ 923925 h 1317625"/>
              <a:gd name="connsiteX4" fmla="*/ 286388 w 473713"/>
              <a:gd name="connsiteY4" fmla="*/ 800100 h 1317625"/>
              <a:gd name="connsiteX5" fmla="*/ 464188 w 473713"/>
              <a:gd name="connsiteY5" fmla="*/ 406400 h 1317625"/>
              <a:gd name="connsiteX6" fmla="*/ 473713 w 473713"/>
              <a:gd name="connsiteY6" fmla="*/ 0 h 1317625"/>
              <a:gd name="connsiteX7" fmla="*/ 0 w 473713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299088 w 464188"/>
              <a:gd name="connsiteY3" fmla="*/ 923925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286388 w 464188"/>
              <a:gd name="connsiteY4" fmla="*/ 800100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03838 w 464188"/>
              <a:gd name="connsiteY2" fmla="*/ 927100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6965 w 464188"/>
              <a:gd name="connsiteY3" fmla="*/ 1253134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08296 w 464188"/>
              <a:gd name="connsiteY4" fmla="*/ 733558 h 1317625"/>
              <a:gd name="connsiteX5" fmla="*/ 464188 w 464188"/>
              <a:gd name="connsiteY5" fmla="*/ 406400 h 1317625"/>
              <a:gd name="connsiteX6" fmla="*/ 463719 w 464188"/>
              <a:gd name="connsiteY6" fmla="*/ 0 h 1317625"/>
              <a:gd name="connsiteX7" fmla="*/ 0 w 464188"/>
              <a:gd name="connsiteY7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368341 w 464188"/>
              <a:gd name="connsiteY4" fmla="*/ 1065752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34064 w 464188"/>
              <a:gd name="connsiteY4" fmla="*/ 94317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49704 w 464188"/>
              <a:gd name="connsiteY3" fmla="*/ 1116548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58710 w 464188"/>
              <a:gd name="connsiteY4" fmla="*/ 964189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  <a:gd name="connsiteX0" fmla="*/ 0 w 464188"/>
              <a:gd name="connsiteY0" fmla="*/ 966071 h 1317625"/>
              <a:gd name="connsiteX1" fmla="*/ 3813 w 464188"/>
              <a:gd name="connsiteY1" fmla="*/ 1317625 h 1317625"/>
              <a:gd name="connsiteX2" fmla="*/ 217530 w 464188"/>
              <a:gd name="connsiteY2" fmla="*/ 934103 h 1317625"/>
              <a:gd name="connsiteX3" fmla="*/ 463396 w 464188"/>
              <a:gd name="connsiteY3" fmla="*/ 1295161 h 1317625"/>
              <a:gd name="connsiteX4" fmla="*/ 461450 w 464188"/>
              <a:gd name="connsiteY4" fmla="*/ 957185 h 1317625"/>
              <a:gd name="connsiteX5" fmla="*/ 308296 w 464188"/>
              <a:gd name="connsiteY5" fmla="*/ 733558 h 1317625"/>
              <a:gd name="connsiteX6" fmla="*/ 464188 w 464188"/>
              <a:gd name="connsiteY6" fmla="*/ 406400 h 1317625"/>
              <a:gd name="connsiteX7" fmla="*/ 463719 w 464188"/>
              <a:gd name="connsiteY7" fmla="*/ 0 h 1317625"/>
              <a:gd name="connsiteX8" fmla="*/ 0 w 464188"/>
              <a:gd name="connsiteY8" fmla="*/ 966071 h 131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188" h="1317625">
                <a:moveTo>
                  <a:pt x="0" y="966071"/>
                </a:moveTo>
                <a:lnTo>
                  <a:pt x="3813" y="1317625"/>
                </a:lnTo>
                <a:lnTo>
                  <a:pt x="217530" y="934103"/>
                </a:lnTo>
                <a:lnTo>
                  <a:pt x="463396" y="1295161"/>
                </a:lnTo>
                <a:cubicBezTo>
                  <a:pt x="462747" y="1182502"/>
                  <a:pt x="462099" y="1069844"/>
                  <a:pt x="461450" y="957185"/>
                </a:cubicBezTo>
                <a:lnTo>
                  <a:pt x="308296" y="733558"/>
                </a:lnTo>
                <a:lnTo>
                  <a:pt x="464188" y="406400"/>
                </a:lnTo>
                <a:cubicBezTo>
                  <a:pt x="464032" y="270933"/>
                  <a:pt x="463875" y="135467"/>
                  <a:pt x="463719" y="0"/>
                </a:cubicBezTo>
                <a:lnTo>
                  <a:pt x="0" y="96607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6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22" name="Group 21"/>
          <p:cNvGrpSpPr/>
          <p:nvPr/>
        </p:nvGrpSpPr>
        <p:grpSpPr>
          <a:xfrm>
            <a:off x="2874094" y="2129066"/>
            <a:ext cx="3371625" cy="2599867"/>
            <a:chOff x="4019036" y="1766601"/>
            <a:chExt cx="4716688" cy="3739471"/>
          </a:xfrm>
        </p:grpSpPr>
        <p:pic>
          <p:nvPicPr>
            <p:cNvPr id="23" name="Content Placeholder 15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045" y="1766601"/>
              <a:ext cx="3739471" cy="373947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290577" y="3224221"/>
              <a:ext cx="1222118" cy="824230"/>
              <a:chOff x="3337658" y="2022866"/>
              <a:chExt cx="3472296" cy="1925352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3" name="Parallelogram 32"/>
              <p:cNvSpPr/>
              <p:nvPr/>
            </p:nvSpPr>
            <p:spPr>
              <a:xfrm rot="2100000">
                <a:off x="3337658" y="2022866"/>
                <a:ext cx="3401508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Parallelogram 33"/>
              <p:cNvSpPr/>
              <p:nvPr/>
            </p:nvSpPr>
            <p:spPr>
              <a:xfrm rot="19200000" flipV="1">
                <a:off x="3439228" y="3569691"/>
                <a:ext cx="3370726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flipH="1">
              <a:off x="6439205" y="3186121"/>
              <a:ext cx="1213531" cy="824230"/>
              <a:chOff x="3291266" y="2022866"/>
              <a:chExt cx="3447900" cy="192535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31" name="Parallelogram 30"/>
              <p:cNvSpPr/>
              <p:nvPr/>
            </p:nvSpPr>
            <p:spPr>
              <a:xfrm rot="2400000">
                <a:off x="3337657" y="2022866"/>
                <a:ext cx="3401509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Parallelogram 31"/>
              <p:cNvSpPr/>
              <p:nvPr/>
            </p:nvSpPr>
            <p:spPr>
              <a:xfrm rot="19500000" flipV="1">
                <a:off x="3291266" y="3569691"/>
                <a:ext cx="3370727" cy="378527"/>
              </a:xfrm>
              <a:prstGeom prst="parallelogram">
                <a:avLst>
                  <a:gd name="adj" fmla="val 133572"/>
                </a:avLst>
              </a:prstGeom>
              <a:grpFill/>
              <a:ln w="50800" cap="rnd">
                <a:solidFill>
                  <a:schemeClr val="accent6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Parallelogram 25"/>
            <p:cNvSpPr/>
            <p:nvPr/>
          </p:nvSpPr>
          <p:spPr>
            <a:xfrm>
              <a:off x="4019036" y="3015352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/>
            <p:cNvSpPr/>
            <p:nvPr/>
          </p:nvSpPr>
          <p:spPr>
            <a:xfrm flipV="1">
              <a:off x="4024453" y="4019735"/>
              <a:ext cx="1186369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/>
            <p:cNvSpPr/>
            <p:nvPr/>
          </p:nvSpPr>
          <p:spPr>
            <a:xfrm>
              <a:off x="4019036" y="3509796"/>
              <a:ext cx="1197203" cy="162045"/>
            </a:xfrm>
            <a:prstGeom prst="parallelogram">
              <a:avLst>
                <a:gd name="adj" fmla="val 13357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7737825" y="2873462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8258680" y="2870315"/>
              <a:ext cx="477044" cy="1317625"/>
            </a:xfrm>
            <a:custGeom>
              <a:avLst/>
              <a:gdLst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9575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65175"/>
                <a:gd name="connsiteY0" fmla="*/ 1336675 h 1336675"/>
                <a:gd name="connsiteX1" fmla="*/ 295275 w 765175"/>
                <a:gd name="connsiteY1" fmla="*/ 1317625 h 1336675"/>
                <a:gd name="connsiteX2" fmla="*/ 495300 w 765175"/>
                <a:gd name="connsiteY2" fmla="*/ 927100 h 1336675"/>
                <a:gd name="connsiteX3" fmla="*/ 590550 w 765175"/>
                <a:gd name="connsiteY3" fmla="*/ 923925 h 1336675"/>
                <a:gd name="connsiteX4" fmla="*/ 577850 w 765175"/>
                <a:gd name="connsiteY4" fmla="*/ 800100 h 1336675"/>
                <a:gd name="connsiteX5" fmla="*/ 755650 w 765175"/>
                <a:gd name="connsiteY5" fmla="*/ 406400 h 1336675"/>
                <a:gd name="connsiteX6" fmla="*/ 765175 w 765175"/>
                <a:gd name="connsiteY6" fmla="*/ 0 h 1336675"/>
                <a:gd name="connsiteX7" fmla="*/ 0 w 765175"/>
                <a:gd name="connsiteY7" fmla="*/ 1336675 h 1336675"/>
                <a:gd name="connsiteX0" fmla="*/ 0 w 717550"/>
                <a:gd name="connsiteY0" fmla="*/ 1343025 h 1343025"/>
                <a:gd name="connsiteX1" fmla="*/ 247650 w 717550"/>
                <a:gd name="connsiteY1" fmla="*/ 1317625 h 1343025"/>
                <a:gd name="connsiteX2" fmla="*/ 447675 w 717550"/>
                <a:gd name="connsiteY2" fmla="*/ 927100 h 1343025"/>
                <a:gd name="connsiteX3" fmla="*/ 542925 w 717550"/>
                <a:gd name="connsiteY3" fmla="*/ 923925 h 1343025"/>
                <a:gd name="connsiteX4" fmla="*/ 530225 w 717550"/>
                <a:gd name="connsiteY4" fmla="*/ 800100 h 1343025"/>
                <a:gd name="connsiteX5" fmla="*/ 708025 w 717550"/>
                <a:gd name="connsiteY5" fmla="*/ 406400 h 1343025"/>
                <a:gd name="connsiteX6" fmla="*/ 717550 w 717550"/>
                <a:gd name="connsiteY6" fmla="*/ 0 h 1343025"/>
                <a:gd name="connsiteX7" fmla="*/ 0 w 717550"/>
                <a:gd name="connsiteY7" fmla="*/ 1343025 h 1343025"/>
                <a:gd name="connsiteX0" fmla="*/ 0 w 477044"/>
                <a:gd name="connsiteY0" fmla="*/ 921544 h 1317625"/>
                <a:gd name="connsiteX1" fmla="*/ 7144 w 477044"/>
                <a:gd name="connsiteY1" fmla="*/ 1317625 h 1317625"/>
                <a:gd name="connsiteX2" fmla="*/ 207169 w 477044"/>
                <a:gd name="connsiteY2" fmla="*/ 927100 h 1317625"/>
                <a:gd name="connsiteX3" fmla="*/ 302419 w 477044"/>
                <a:gd name="connsiteY3" fmla="*/ 923925 h 1317625"/>
                <a:gd name="connsiteX4" fmla="*/ 289719 w 477044"/>
                <a:gd name="connsiteY4" fmla="*/ 800100 h 1317625"/>
                <a:gd name="connsiteX5" fmla="*/ 467519 w 477044"/>
                <a:gd name="connsiteY5" fmla="*/ 406400 h 1317625"/>
                <a:gd name="connsiteX6" fmla="*/ 477044 w 477044"/>
                <a:gd name="connsiteY6" fmla="*/ 0 h 1317625"/>
                <a:gd name="connsiteX7" fmla="*/ 0 w 477044"/>
                <a:gd name="connsiteY7" fmla="*/ 921544 h 131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044" h="1317625">
                  <a:moveTo>
                    <a:pt x="0" y="921544"/>
                  </a:moveTo>
                  <a:lnTo>
                    <a:pt x="7144" y="1317625"/>
                  </a:lnTo>
                  <a:lnTo>
                    <a:pt x="207169" y="927100"/>
                  </a:lnTo>
                  <a:lnTo>
                    <a:pt x="302419" y="923925"/>
                  </a:lnTo>
                  <a:lnTo>
                    <a:pt x="289719" y="800100"/>
                  </a:lnTo>
                  <a:lnTo>
                    <a:pt x="467519" y="406400"/>
                  </a:lnTo>
                  <a:lnTo>
                    <a:pt x="477044" y="0"/>
                  </a:lnTo>
                  <a:lnTo>
                    <a:pt x="0" y="9215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8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27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4506</TotalTime>
  <Words>2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Wallpaper design  in break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MME WSU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Wallpaper design  in break time</dc:title>
  <dc:creator>Kshitij Jerath</dc:creator>
  <cp:lastModifiedBy>Kshitij Jerath</cp:lastModifiedBy>
  <cp:revision>12</cp:revision>
  <dcterms:created xsi:type="dcterms:W3CDTF">2016-12-02T17:17:01Z</dcterms:created>
  <dcterms:modified xsi:type="dcterms:W3CDTF">2016-12-15T03:31:37Z</dcterms:modified>
</cp:coreProperties>
</file>